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9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0.png"/><Relationship Id="rId7" Type="http://schemas.openxmlformats.org/officeDocument/2006/relationships/image" Target="../media/image9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03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0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09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0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5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4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7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10" Type="http://schemas.openxmlformats.org/officeDocument/2006/relationships/image" Target="../media/image84.png"/><Relationship Id="rId4" Type="http://schemas.openxmlformats.org/officeDocument/2006/relationships/image" Target="../media/image49.pn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50.png"/><Relationship Id="rId10" Type="http://schemas.openxmlformats.org/officeDocument/2006/relationships/image" Target="../media/image84.png"/><Relationship Id="rId4" Type="http://schemas.openxmlformats.org/officeDocument/2006/relationships/image" Target="../media/image49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1728" y="2736909"/>
            <a:ext cx="8371279" cy="40750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37580" y="6210823"/>
            <a:ext cx="1545320" cy="1545320"/>
            <a:chOff x="10437580" y="6210823"/>
            <a:chExt cx="1545320" cy="154532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7580" y="6210823"/>
              <a:ext cx="1545320" cy="1545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14485" y="2193331"/>
            <a:ext cx="1740047" cy="1740047"/>
            <a:chOff x="13014485" y="2193331"/>
            <a:chExt cx="1740047" cy="17400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485" y="2193331"/>
              <a:ext cx="1740047" cy="17400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6611" y="3700214"/>
            <a:ext cx="1700517" cy="1700517"/>
            <a:chOff x="12256611" y="3700214"/>
            <a:chExt cx="1700517" cy="17005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6611" y="3700214"/>
              <a:ext cx="1700517" cy="17005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69091" y="1924682"/>
            <a:ext cx="1775532" cy="1775532"/>
            <a:chOff x="14769091" y="1924682"/>
            <a:chExt cx="1775532" cy="17755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9091" y="1924682"/>
              <a:ext cx="1775532" cy="17755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5540" y="6425706"/>
            <a:ext cx="1591241" cy="1591241"/>
            <a:chOff x="12565540" y="6425706"/>
            <a:chExt cx="1591241" cy="1591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65540" y="6425706"/>
              <a:ext cx="1591241" cy="1591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7311" y="4724053"/>
            <a:ext cx="856448" cy="1571856"/>
            <a:chOff x="11437311" y="4724053"/>
            <a:chExt cx="856448" cy="15718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7311" y="4724053"/>
              <a:ext cx="856448" cy="15718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5585" y="3370264"/>
            <a:ext cx="859312" cy="1577112"/>
            <a:chOff x="14535585" y="3370264"/>
            <a:chExt cx="859312" cy="15771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5585" y="3370264"/>
              <a:ext cx="859312" cy="1577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0121" y="5318641"/>
            <a:ext cx="1449230" cy="1449230"/>
            <a:chOff x="12080121" y="5318641"/>
            <a:chExt cx="1449230" cy="14492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0121" y="5318641"/>
              <a:ext cx="1449230" cy="14492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37580" y="2898420"/>
            <a:ext cx="1545352" cy="1545352"/>
            <a:chOff x="10437580" y="2898420"/>
            <a:chExt cx="1545352" cy="15453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37580" y="2898420"/>
              <a:ext cx="1545352" cy="15453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35585" y="5142857"/>
            <a:ext cx="1514941" cy="1514941"/>
            <a:chOff x="14535585" y="5142857"/>
            <a:chExt cx="1514941" cy="15149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5585" y="5142857"/>
              <a:ext cx="1514941" cy="15149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35682" y="6303189"/>
            <a:ext cx="1357361" cy="1357361"/>
            <a:chOff x="15835682" y="6303189"/>
            <a:chExt cx="1357361" cy="13573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35682" y="6303189"/>
              <a:ext cx="1357361" cy="13573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43316" y="4074232"/>
            <a:ext cx="1614367" cy="1614367"/>
            <a:chOff x="15743316" y="4074232"/>
            <a:chExt cx="1614367" cy="16143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43316" y="4074232"/>
              <a:ext cx="1614367" cy="16143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3202" y="8803923"/>
            <a:ext cx="16739310" cy="863104"/>
            <a:chOff x="773202" y="8803923"/>
            <a:chExt cx="16739310" cy="8631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202" y="8803923"/>
              <a:ext cx="16739310" cy="8631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30324" y="6751668"/>
            <a:ext cx="1118537" cy="8466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6990" y="5123968"/>
            <a:ext cx="1118509" cy="8466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71430" y="4694696"/>
            <a:ext cx="1118509" cy="8466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94444" y="8915590"/>
            <a:ext cx="6175016" cy="5906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17657" y="1465447"/>
            <a:ext cx="11460316" cy="40421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50" y="569064"/>
            <a:ext cx="5103656" cy="5682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76657" y="3208800"/>
            <a:ext cx="6171429" cy="5153906"/>
            <a:chOff x="2676657" y="3208800"/>
            <a:chExt cx="6171429" cy="5153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6657" y="3208800"/>
              <a:ext cx="6171429" cy="5153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208800"/>
            <a:ext cx="7434576" cy="5068372"/>
            <a:chOff x="9142857" y="3208800"/>
            <a:chExt cx="7434576" cy="5068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3208800"/>
              <a:ext cx="7434576" cy="50683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30221" y="612950"/>
            <a:ext cx="17816799" cy="25435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0703" y="8433596"/>
            <a:ext cx="3795008" cy="16902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6238" y="8689937"/>
            <a:ext cx="3345722" cy="1166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724" y="780937"/>
            <a:ext cx="1407490" cy="1562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51527" y="2135167"/>
            <a:ext cx="9182660" cy="7767052"/>
            <a:chOff x="4551527" y="2135167"/>
            <a:chExt cx="9182660" cy="77670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1527" y="2135167"/>
              <a:ext cx="9182660" cy="77670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47021" y="363584"/>
            <a:ext cx="17740407" cy="25637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724" y="780937"/>
            <a:ext cx="1407490" cy="15626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6228" y="1471000"/>
            <a:ext cx="13061192" cy="4014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50" y="586883"/>
            <a:ext cx="5017943" cy="56289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7611" y="2756560"/>
            <a:ext cx="8604485" cy="5367593"/>
            <a:chOff x="9467611" y="2756560"/>
            <a:chExt cx="8604485" cy="5367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7611" y="2756560"/>
              <a:ext cx="8604485" cy="53675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893" y="445471"/>
            <a:ext cx="15637826" cy="25054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2724" y="780937"/>
            <a:ext cx="1378918" cy="15626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b="52457"/>
          <a:stretch/>
        </p:blipFill>
        <p:spPr>
          <a:xfrm>
            <a:off x="402893" y="2895291"/>
            <a:ext cx="8935250" cy="52844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6229" y="1370276"/>
            <a:ext cx="8378857" cy="4026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50" y="586883"/>
            <a:ext cx="5065562" cy="56289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2499" y="609939"/>
            <a:ext cx="15272312" cy="23159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2724" y="780937"/>
            <a:ext cx="1397966" cy="1562680"/>
          </a:xfrm>
          <a:prstGeom prst="rect">
            <a:avLst/>
          </a:prstGeom>
        </p:spPr>
      </p:pic>
      <p:pic>
        <p:nvPicPr>
          <p:cNvPr id="2" name="시뮬레이션">
            <a:hlinkClick r:id="" action="ppaction://media"/>
            <a:extLst>
              <a:ext uri="{FF2B5EF4-FFF2-40B4-BE49-F238E27FC236}">
                <a16:creationId xmlns:a16="http://schemas.microsoft.com/office/drawing/2014/main" id="{EAC2D12B-769A-C8A3-9C7D-0A87DC0614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09409" y="2348587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92060" y="3871090"/>
            <a:ext cx="23393775" cy="59080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741413" y="1891812"/>
            <a:ext cx="21845775" cy="57878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25118" y="1222978"/>
            <a:ext cx="1522418" cy="1522418"/>
            <a:chOff x="14525118" y="1222978"/>
            <a:chExt cx="1522418" cy="1522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5118" y="1222978"/>
              <a:ext cx="1522418" cy="1522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75919" y="1984187"/>
            <a:ext cx="1553465" cy="1553465"/>
            <a:chOff x="15875919" y="1984187"/>
            <a:chExt cx="1553465" cy="1553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5919" y="1984187"/>
              <a:ext cx="1553465" cy="1553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75919" y="4396206"/>
            <a:ext cx="751837" cy="1379862"/>
            <a:chOff x="15875919" y="4396206"/>
            <a:chExt cx="751837" cy="1379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5919" y="4396206"/>
              <a:ext cx="751837" cy="1379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7226" y="7593681"/>
            <a:ext cx="1412457" cy="1412457"/>
            <a:chOff x="15717226" y="7593681"/>
            <a:chExt cx="1412457" cy="14124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7226" y="7593681"/>
              <a:ext cx="1412457" cy="1412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932" y="2325984"/>
            <a:ext cx="1325467" cy="1325467"/>
            <a:chOff x="1100932" y="2325984"/>
            <a:chExt cx="1325467" cy="1325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932" y="2325984"/>
              <a:ext cx="1325467" cy="1325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5889" y="7708762"/>
            <a:ext cx="1182294" cy="1182294"/>
            <a:chOff x="1385889" y="7708762"/>
            <a:chExt cx="1182294" cy="11822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889" y="7708762"/>
              <a:ext cx="1182294" cy="11822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55810" y="1001752"/>
            <a:ext cx="1187595" cy="1187595"/>
            <a:chOff x="3355810" y="1001752"/>
            <a:chExt cx="1187595" cy="11875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5810" y="1001752"/>
              <a:ext cx="1187595" cy="11875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9638" y="8292767"/>
            <a:ext cx="1687367" cy="14286"/>
            <a:chOff x="5809638" y="8292767"/>
            <a:chExt cx="1687367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809638" y="8292767"/>
              <a:ext cx="1687367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88709" y="8292767"/>
            <a:ext cx="1687367" cy="14286"/>
            <a:chOff x="10788709" y="8292767"/>
            <a:chExt cx="1687367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788709" y="8292767"/>
              <a:ext cx="1687367" cy="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1635" y="4452964"/>
            <a:ext cx="978717" cy="7240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33634" y="3090454"/>
            <a:ext cx="978717" cy="7240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715" y="5325340"/>
            <a:ext cx="978717" cy="7240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90401" y="1348986"/>
            <a:ext cx="978717" cy="7240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3049" y="7686915"/>
            <a:ext cx="3322836" cy="7192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62335" y="8230277"/>
            <a:ext cx="5090102" cy="64600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18529" y="7735963"/>
            <a:ext cx="2775864" cy="67647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1320" y="8230277"/>
            <a:ext cx="5058150" cy="64600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23331" y="7735963"/>
            <a:ext cx="2924359" cy="6764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4103" y="8230277"/>
            <a:ext cx="5448607" cy="646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4314" y="939137"/>
            <a:ext cx="6819536" cy="33836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628" y="6624295"/>
            <a:ext cx="15376458" cy="21429"/>
            <a:chOff x="1454628" y="6624295"/>
            <a:chExt cx="15376458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4628" y="6624295"/>
              <a:ext cx="1537645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157" y="6624295"/>
            <a:ext cx="4136464" cy="21429"/>
            <a:chOff x="4406157" y="6624295"/>
            <a:chExt cx="413646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06157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3094" y="6624295"/>
            <a:ext cx="4136464" cy="21429"/>
            <a:chOff x="9743094" y="6624295"/>
            <a:chExt cx="413646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43094" y="6624295"/>
              <a:ext cx="413646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202" y="9667026"/>
            <a:ext cx="16739310" cy="21429"/>
            <a:chOff x="773202" y="9667026"/>
            <a:chExt cx="16739310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9667026"/>
              <a:ext cx="16739310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46077" y="5406799"/>
            <a:ext cx="6240471" cy="803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4085" y="5446599"/>
            <a:ext cx="5028433" cy="75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494" y="7953218"/>
            <a:ext cx="5672871" cy="7597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62866" y="5446599"/>
            <a:ext cx="5488919" cy="759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5418" y="7953218"/>
            <a:ext cx="5507090" cy="7597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5218" y="7913418"/>
            <a:ext cx="5863462" cy="803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43114" y="813845"/>
            <a:ext cx="6956334" cy="2415948"/>
            <a:chOff x="10343114" y="813845"/>
            <a:chExt cx="6956334" cy="24159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19862" y="1779482"/>
              <a:ext cx="1348509" cy="1348509"/>
              <a:chOff x="10919862" y="1779482"/>
              <a:chExt cx="1348509" cy="134850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19862" y="1779482"/>
                <a:ext cx="1348509" cy="134850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202272" y="813845"/>
              <a:ext cx="1502169" cy="1502169"/>
              <a:chOff x="12202272" y="813845"/>
              <a:chExt cx="1502169" cy="150216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02272" y="813845"/>
                <a:ext cx="1502169" cy="15021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776749" y="1647461"/>
              <a:ext cx="1582332" cy="1582332"/>
              <a:chOff x="13776749" y="1647461"/>
              <a:chExt cx="1582332" cy="15823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776749" y="1647461"/>
                <a:ext cx="1582332" cy="1582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464850" y="1105228"/>
              <a:ext cx="1348509" cy="1348509"/>
              <a:chOff x="15464850" y="1105228"/>
              <a:chExt cx="1348509" cy="13485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464850" y="1105228"/>
                <a:ext cx="1348509" cy="13485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9098" y="1433159"/>
              <a:ext cx="1160856" cy="87594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9340" y="2542929"/>
              <a:ext cx="1160856" cy="87594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88464" y="2542929"/>
              <a:ext cx="1160856" cy="8759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2182" y="4234286"/>
            <a:ext cx="1380955" cy="166334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8166" y="4234280"/>
            <a:ext cx="1476193" cy="166337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23366" y="4234280"/>
            <a:ext cx="1476193" cy="16633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26738" y="6884757"/>
            <a:ext cx="1495240" cy="166337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89118" y="6884757"/>
            <a:ext cx="1476193" cy="166337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42699" y="6884757"/>
            <a:ext cx="1485717" cy="1663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0513" y="1338545"/>
            <a:ext cx="4761861" cy="4140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48" y="569068"/>
            <a:ext cx="4732228" cy="5682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6307" y="4700011"/>
            <a:ext cx="8444716" cy="3535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6165" y="3772091"/>
            <a:ext cx="5061918" cy="5061918"/>
            <a:chOff x="11196165" y="3772091"/>
            <a:chExt cx="5061918" cy="50619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196165" y="3772091"/>
              <a:ext cx="5061918" cy="5061918"/>
              <a:chOff x="11196165" y="3772091"/>
              <a:chExt cx="5061918" cy="506191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96165" y="3772091"/>
                <a:ext cx="5061918" cy="506191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38425" y="4320011"/>
              <a:ext cx="1226808" cy="1226808"/>
              <a:chOff x="11638425" y="4320011"/>
              <a:chExt cx="1226808" cy="1226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38425" y="4320011"/>
                <a:ext cx="1226808" cy="12268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18074" y="7162199"/>
              <a:ext cx="1244063" cy="1244063"/>
              <a:chOff x="14618074" y="7162199"/>
              <a:chExt cx="1244063" cy="124406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18074" y="7162199"/>
                <a:ext cx="1244063" cy="12440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28200" y="7339037"/>
              <a:ext cx="1067224" cy="1067224"/>
              <a:chOff x="11728200" y="7339037"/>
              <a:chExt cx="1067224" cy="10672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28200" y="7339037"/>
                <a:ext cx="1067224" cy="10672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69818" y="4256705"/>
              <a:ext cx="1200804" cy="1200804"/>
              <a:chOff x="14569818" y="4256705"/>
              <a:chExt cx="1200804" cy="12008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69818" y="4256705"/>
                <a:ext cx="1200804" cy="120080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591735" y="1443274"/>
            <a:ext cx="20295837" cy="25626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2813" y="3826175"/>
            <a:ext cx="4688559" cy="105139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2724" y="782996"/>
            <a:ext cx="1302728" cy="1556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6704" y="1338542"/>
            <a:ext cx="7657335" cy="60468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50" y="569064"/>
            <a:ext cx="5027466" cy="5682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50" y="1522560"/>
            <a:ext cx="15676094" cy="24856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83937" y="4535210"/>
            <a:ext cx="3717840" cy="3717840"/>
            <a:chOff x="7283937" y="4535210"/>
            <a:chExt cx="3717840" cy="37178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937" y="4535210"/>
              <a:ext cx="3717840" cy="37178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7867" y="4379139"/>
            <a:ext cx="4029981" cy="4029981"/>
            <a:chOff x="7127867" y="4379139"/>
            <a:chExt cx="4029981" cy="40299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7867" y="4379139"/>
              <a:ext cx="4029981" cy="4029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9409" y="4077517"/>
            <a:ext cx="4026897" cy="14286"/>
            <a:chOff x="7129409" y="4077517"/>
            <a:chExt cx="4026897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9409" y="4077517"/>
              <a:ext cx="4026897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3937" y="8696457"/>
            <a:ext cx="4026897" cy="14286"/>
            <a:chOff x="7283937" y="8696457"/>
            <a:chExt cx="402689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937" y="8696457"/>
              <a:ext cx="4026897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4192" y="6127521"/>
            <a:ext cx="1869328" cy="14286"/>
            <a:chOff x="5164192" y="6127521"/>
            <a:chExt cx="1869328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164192" y="6127521"/>
              <a:ext cx="1869328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52194" y="6127521"/>
            <a:ext cx="1869328" cy="14286"/>
            <a:chOff x="11252194" y="6127521"/>
            <a:chExt cx="1869328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252194" y="6127521"/>
              <a:ext cx="1869328" cy="142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30603" y="5801951"/>
            <a:ext cx="3630292" cy="13031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079" y="3813097"/>
            <a:ext cx="4880654" cy="10497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8049" y="8024502"/>
            <a:ext cx="4968197" cy="15372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12670" y="3429267"/>
            <a:ext cx="4025169" cy="15403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7908" y="8263514"/>
            <a:ext cx="3308531" cy="10497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8121" y="2996405"/>
            <a:ext cx="2265794" cy="26944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99992" y="2954659"/>
            <a:ext cx="2408650" cy="26944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41230" y="7466792"/>
            <a:ext cx="2446746" cy="26944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2697" y="7466792"/>
            <a:ext cx="2408650" cy="26944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2724" y="782994"/>
            <a:ext cx="1378919" cy="1556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6705" y="1497181"/>
            <a:ext cx="11673905" cy="57039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28990" y="5420685"/>
            <a:ext cx="6228634" cy="14286"/>
            <a:chOff x="1228990" y="5420685"/>
            <a:chExt cx="6228634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8990" y="5420685"/>
              <a:ext cx="622863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8084" y="7611686"/>
            <a:ext cx="1319229" cy="1319229"/>
            <a:chOff x="12828084" y="7611686"/>
            <a:chExt cx="1319229" cy="13192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8084" y="7611686"/>
              <a:ext cx="1319229" cy="1319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16200" y="7201761"/>
            <a:ext cx="1358432" cy="1358432"/>
            <a:chOff x="15516200" y="7201761"/>
            <a:chExt cx="1358432" cy="13584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16200" y="7201761"/>
              <a:ext cx="1358432" cy="1358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43491" y="5095705"/>
            <a:ext cx="1237198" cy="1237198"/>
            <a:chOff x="13943491" y="5095705"/>
            <a:chExt cx="1237198" cy="12371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43491" y="5095705"/>
              <a:ext cx="1237198" cy="1237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95416" y="3763577"/>
            <a:ext cx="1293295" cy="1293295"/>
            <a:chOff x="16195416" y="3763577"/>
            <a:chExt cx="1293295" cy="1293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95416" y="3763577"/>
              <a:ext cx="1293295" cy="12932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82" y="5817874"/>
            <a:ext cx="1348646" cy="1348646"/>
            <a:chOff x="955082" y="5817874"/>
            <a:chExt cx="1348646" cy="13486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82" y="5817874"/>
              <a:ext cx="1348646" cy="134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03728" y="7578310"/>
            <a:ext cx="1171394" cy="1171394"/>
            <a:chOff x="2303728" y="7578310"/>
            <a:chExt cx="1171394" cy="11713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3728" y="7578310"/>
              <a:ext cx="1171394" cy="11713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1" y="6940732"/>
            <a:ext cx="1118537" cy="8466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30839" y="3377563"/>
            <a:ext cx="1118537" cy="846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5739" y="6050541"/>
            <a:ext cx="1118537" cy="8466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8586" y="7869685"/>
            <a:ext cx="1118537" cy="8466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950" y="569064"/>
            <a:ext cx="5036990" cy="5682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1214" y="3897875"/>
            <a:ext cx="15083287" cy="4727079"/>
            <a:chOff x="1601214" y="3897875"/>
            <a:chExt cx="15083287" cy="4727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1214" y="3897875"/>
              <a:ext cx="15083287" cy="4727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51528" y="4097588"/>
            <a:ext cx="4322145" cy="4322145"/>
            <a:chOff x="1851528" y="4097588"/>
            <a:chExt cx="4322145" cy="4322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1528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1785" y="4097588"/>
            <a:ext cx="4322145" cy="4322145"/>
            <a:chOff x="6981785" y="4097588"/>
            <a:chExt cx="4322145" cy="43221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785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2041" y="4097588"/>
            <a:ext cx="4322145" cy="4322145"/>
            <a:chOff x="12112041" y="4097588"/>
            <a:chExt cx="4322145" cy="4322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2041" y="4097588"/>
              <a:ext cx="4322145" cy="43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98840" y="1525160"/>
            <a:ext cx="17265790" cy="2479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6784" y="5516762"/>
            <a:ext cx="4520997" cy="16889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6470" y="5516762"/>
            <a:ext cx="4171435" cy="16889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7727" y="5516762"/>
            <a:ext cx="4549569" cy="16889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724" y="782994"/>
            <a:ext cx="1388443" cy="15565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3202" y="3897875"/>
            <a:ext cx="16739310" cy="4727079"/>
            <a:chOff x="773202" y="3897875"/>
            <a:chExt cx="16739310" cy="4727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02" y="3897875"/>
              <a:ext cx="16739310" cy="47270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459" y="4693307"/>
            <a:ext cx="3276877" cy="3276877"/>
            <a:chOff x="1638459" y="4693307"/>
            <a:chExt cx="3276877" cy="32768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459" y="4693307"/>
              <a:ext cx="3276877" cy="32768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8013" y="4693307"/>
            <a:ext cx="3276877" cy="3276877"/>
            <a:chOff x="5528013" y="4693307"/>
            <a:chExt cx="3276877" cy="32768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8013" y="4693307"/>
              <a:ext cx="3276877" cy="3276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7566" y="4693307"/>
            <a:ext cx="3276877" cy="3276877"/>
            <a:chOff x="9417566" y="4693307"/>
            <a:chExt cx="3276877" cy="32768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7566" y="4693307"/>
              <a:ext cx="3276877" cy="3276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202" y="633373"/>
            <a:ext cx="16739310" cy="35714"/>
            <a:chOff x="773202" y="633373"/>
            <a:chExt cx="16739310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202" y="633373"/>
              <a:ext cx="1673931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202" y="659563"/>
            <a:ext cx="956957" cy="1669760"/>
            <a:chOff x="773202" y="659563"/>
            <a:chExt cx="956957" cy="1669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202" y="659563"/>
              <a:ext cx="956957" cy="16697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2497" y="1525160"/>
            <a:ext cx="16060209" cy="2479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4094" y="5179721"/>
            <a:ext cx="3227789" cy="22944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1842" y="5531369"/>
            <a:ext cx="3716417" cy="16165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5542" y="5512321"/>
            <a:ext cx="3361512" cy="17593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2724" y="782994"/>
            <a:ext cx="1388443" cy="1556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70379" y="4693307"/>
            <a:ext cx="3276877" cy="3276877"/>
            <a:chOff x="13370379" y="4693307"/>
            <a:chExt cx="3276877" cy="32768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70379" y="4693307"/>
              <a:ext cx="3276877" cy="32768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94503" y="5525103"/>
            <a:ext cx="3631189" cy="1613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CS3-13</cp:lastModifiedBy>
  <cp:revision>3</cp:revision>
  <dcterms:created xsi:type="dcterms:W3CDTF">2023-12-13T16:21:56Z</dcterms:created>
  <dcterms:modified xsi:type="dcterms:W3CDTF">2023-12-14T04:26:07Z</dcterms:modified>
</cp:coreProperties>
</file>